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7" r:id="rId4"/>
    <p:sldId id="260" r:id="rId5"/>
    <p:sldId id="261" r:id="rId6"/>
    <p:sldId id="262" r:id="rId7"/>
    <p:sldId id="269" r:id="rId8"/>
    <p:sldId id="270" r:id="rId9"/>
    <p:sldId id="272" r:id="rId10"/>
    <p:sldId id="277" r:id="rId11"/>
    <p:sldId id="263" r:id="rId12"/>
    <p:sldId id="264" r:id="rId13"/>
    <p:sldId id="273" r:id="rId14"/>
    <p:sldId id="274" r:id="rId15"/>
    <p:sldId id="275" r:id="rId16"/>
    <p:sldId id="278" r:id="rId17"/>
    <p:sldId id="265" r:id="rId18"/>
    <p:sldId id="259" r:id="rId19"/>
    <p:sldId id="268" r:id="rId20"/>
    <p:sldId id="279" r:id="rId21"/>
    <p:sldId id="280" r:id="rId22"/>
    <p:sldId id="295" r:id="rId23"/>
    <p:sldId id="315" r:id="rId24"/>
    <p:sldId id="296" r:id="rId25"/>
    <p:sldId id="304" r:id="rId26"/>
    <p:sldId id="305" r:id="rId27"/>
    <p:sldId id="306" r:id="rId28"/>
    <p:sldId id="307" r:id="rId29"/>
    <p:sldId id="308" r:id="rId30"/>
    <p:sldId id="309" r:id="rId31"/>
    <p:sldId id="282" r:id="rId32"/>
    <p:sldId id="283" r:id="rId33"/>
    <p:sldId id="284" r:id="rId34"/>
    <p:sldId id="310" r:id="rId35"/>
    <p:sldId id="311" r:id="rId36"/>
    <p:sldId id="312" r:id="rId37"/>
    <p:sldId id="313" r:id="rId38"/>
    <p:sldId id="314" r:id="rId39"/>
    <p:sldId id="285" r:id="rId40"/>
    <p:sldId id="316" r:id="rId41"/>
    <p:sldId id="317" r:id="rId42"/>
    <p:sldId id="318" r:id="rId43"/>
    <p:sldId id="319" r:id="rId44"/>
    <p:sldId id="320" r:id="rId45"/>
    <p:sldId id="288" r:id="rId46"/>
    <p:sldId id="286" r:id="rId47"/>
    <p:sldId id="289" r:id="rId48"/>
    <p:sldId id="290" r:id="rId49"/>
    <p:sldId id="291" r:id="rId50"/>
    <p:sldId id="292" r:id="rId51"/>
    <p:sldId id="257" r:id="rId52"/>
    <p:sldId id="299" r:id="rId53"/>
    <p:sldId id="300" r:id="rId54"/>
    <p:sldId id="301" r:id="rId55"/>
    <p:sldId id="294" r:id="rId56"/>
    <p:sldId id="302" r:id="rId57"/>
    <p:sldId id="330" r:id="rId58"/>
    <p:sldId id="297" r:id="rId59"/>
    <p:sldId id="328" r:id="rId60"/>
    <p:sldId id="329" r:id="rId61"/>
    <p:sldId id="293" r:id="rId62"/>
    <p:sldId id="326" r:id="rId63"/>
    <p:sldId id="321" r:id="rId64"/>
    <p:sldId id="323" r:id="rId65"/>
    <p:sldId id="322" r:id="rId66"/>
    <p:sldId id="324" r:id="rId67"/>
    <p:sldId id="325" r:id="rId68"/>
    <p:sldId id="327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7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95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8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1933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50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0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13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85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3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9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5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12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0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4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7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2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6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E6F1295-4D33-4408-9F1D-4F59AD1DDDA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77945-94AE-429A-A554-93D1A6AC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81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create-react-ap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learning/building-modern-projects-with-react/why-use-the-react-ecosystem?autoplay=true&amp;resume=false&amp;u=2198250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075A-8F06-4F75-ACCE-52785E59B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/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2B0FA-7F92-4799-82F0-70BB65D7F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2"/>
                </a:solidFill>
              </a:rPr>
              <a:t>Redux</a:t>
            </a:r>
          </a:p>
        </p:txBody>
      </p:sp>
    </p:spTree>
    <p:extLst>
      <p:ext uri="{BB962C8B-B14F-4D97-AF65-F5344CB8AC3E}">
        <p14:creationId xmlns:p14="http://schemas.microsoft.com/office/powerpoint/2010/main" val="335888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BB429-654F-4A42-BBAA-829059091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367418"/>
            <a:ext cx="9478540" cy="41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99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A8ABB-00DC-40E3-893A-446636CDF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071213"/>
            <a:ext cx="9478540" cy="47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8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A77A47-C89C-4414-9E8D-65C0BCAE6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86858"/>
            <a:ext cx="9478540" cy="52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51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D21AE-AE88-4772-BB62-7F1E5D647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296329"/>
            <a:ext cx="9478540" cy="42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6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CD8848-D8E5-4324-BC92-9AFABCD26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296329"/>
            <a:ext cx="9478540" cy="42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63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4A83179-1876-42EA-8209-511E48671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9962" y="643467"/>
            <a:ext cx="76055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44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836315-41D9-4523-9E2F-C7A2C9BCB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988276"/>
            <a:ext cx="9478540" cy="488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5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B4690-2D5D-4CC0-8B4A-6DE3548C2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983523"/>
            <a:ext cx="9478540" cy="289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8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F749-A1E4-4DCC-A2C6-A3D72453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 readme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9CE7-008D-40F5-99F8-4A2FADDFD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 - </a:t>
            </a:r>
            <a:r>
              <a:rPr lang="en-US" dirty="0" err="1">
                <a:hlinkClick r:id="rId2"/>
              </a:rPr>
              <a:t>facebook</a:t>
            </a:r>
            <a:r>
              <a:rPr lang="en-US" dirty="0">
                <a:hlinkClick r:id="rId2"/>
              </a:rPr>
              <a:t>/create-react-app: Set up a modern web app by running one command.</a:t>
            </a:r>
            <a:endParaRPr lang="en-US" dirty="0"/>
          </a:p>
          <a:p>
            <a:pPr lvl="1"/>
            <a:r>
              <a:rPr lang="en-US" dirty="0" err="1"/>
              <a:t>npm</a:t>
            </a:r>
            <a:r>
              <a:rPr lang="en-US" dirty="0"/>
              <a:t> install –g create-react-app</a:t>
            </a:r>
          </a:p>
          <a:p>
            <a:pPr lvl="1"/>
            <a:r>
              <a:rPr lang="en-US" dirty="0"/>
              <a:t>create-react-app &lt;project-name&gt;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32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27B733-9620-48D4-B1FE-D83AEC9F3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011973"/>
            <a:ext cx="9478540" cy="48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2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D9FE-EEB3-4DF4-93A7-2AB1E828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- 2013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DED75-11E5-4B16-8AF9-FB91B82ED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UI management JS open-source library (UI model like JS object to DOM)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Maintained by Facebook </a:t>
            </a: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Rendering and event handling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Novel ideas: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 Influence from functional programming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 One-way data flow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 Virtual DOM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 Vanilla JS for templating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Declarative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Composable components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38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DA9D-A86A-4A31-8C54-544F823A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Redux</a:t>
            </a:r>
          </a:p>
        </p:txBody>
      </p:sp>
    </p:spTree>
    <p:extLst>
      <p:ext uri="{BB962C8B-B14F-4D97-AF65-F5344CB8AC3E}">
        <p14:creationId xmlns:p14="http://schemas.microsoft.com/office/powerpoint/2010/main" val="16110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3CE0B9-AB00-4114-BA3B-F2E6A06B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6542" y="643467"/>
            <a:ext cx="613891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90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5965B-1EAB-435C-9084-448146BBD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940884"/>
            <a:ext cx="9478540" cy="49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42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D99B5-D71A-4242-859E-BA773EBBE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438507"/>
            <a:ext cx="9478540" cy="39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27E44D-A9B2-4889-B627-62AF08C3C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27616"/>
            <a:ext cx="9478540" cy="54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17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AD950A-8DE9-4186-BEBF-0280C87CC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39464"/>
            <a:ext cx="9478540" cy="53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06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9CF0B-96BA-40AE-80FD-C98788F46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286365" y="643467"/>
            <a:ext cx="8192743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2387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83FF7C-19ED-4C65-85F4-ECBA77EAB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39464"/>
            <a:ext cx="9478540" cy="53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04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82A18-7F69-4676-8C38-ECDB54883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644680"/>
            <a:ext cx="9478540" cy="55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13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2E3F7-F5AA-4B6C-8478-7D728C1EA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302" y="643467"/>
            <a:ext cx="85708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78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369F4-6031-4F70-9EE8-BDF598B3F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770256"/>
            <a:ext cx="9478540" cy="33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04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02330F-2317-4C19-B364-E30EDF329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066" r="13587" b="-1"/>
          <a:stretch/>
        </p:blipFill>
        <p:spPr>
          <a:xfrm>
            <a:off x="643467" y="763661"/>
            <a:ext cx="9478540" cy="53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64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D763-C6B8-4E92-9A12-EBD40F0C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4B0A-07EC-49FE-B320-4EC56DD19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5C8E43-DC13-46DD-B5B7-4CE33824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55ED9-4E71-417D-87B4-4C56635C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1" y="1027906"/>
            <a:ext cx="4732444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20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4510-B519-41EC-BC26-4EAE7C29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26DE7-7DDC-4A7B-A589-3183B67B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E6A17B-595D-41C9-88D3-8BAFDD4C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3376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3B4FF-4D31-450B-B03A-BA02AF6A9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9482"/>
            <a:ext cx="48291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59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D3BD-20A6-4083-9007-BE6BFABA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B611E-D09D-4981-BCD9-633B5333A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919C3-9BCA-4632-876C-EBFEB988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A6893-4370-4130-BFDC-C39350A6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58" y="1027906"/>
            <a:ext cx="4801918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85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E39F34-A30B-4A18-AC3B-83610F7E7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51313"/>
            <a:ext cx="9478540" cy="535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90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4C4B3-8407-4AEC-9386-32DC4621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47277" y="643467"/>
            <a:ext cx="8670919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5548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8EDF14-F394-4859-A943-EBD623543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40182" y="643467"/>
            <a:ext cx="9285110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4043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E3937-1248-4812-A4FE-83E1C8A92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912434"/>
            <a:ext cx="9478540" cy="30331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3635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12FBC-4826-470B-879A-9AF782F93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7497" y="643467"/>
            <a:ext cx="917047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95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34B3DC-D2B0-4C60-A0DF-684E074F8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39464"/>
            <a:ext cx="9478540" cy="53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3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46B6A-E8F8-4810-A701-792B0A9B7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118606"/>
            <a:ext cx="9478540" cy="46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44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86018-3540-4B01-9FD8-EAC02CAA6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2090156"/>
            <a:ext cx="9478540" cy="26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31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30BCB-D751-46A5-806E-EE61C4B38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2232334"/>
            <a:ext cx="9478540" cy="23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6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19407-E5A3-4A82-B4E8-380A5C4F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A0B7-BB26-403F-9731-0D284A422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CCDEE-EC55-4CA1-B153-616CB4A6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833562"/>
            <a:ext cx="120491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50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0A14-B7F7-4915-9019-2BC74029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3154E-36C4-443A-85FF-B7C9A8585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10F30-0108-42A8-A9C7-B2F0C546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182"/>
            <a:ext cx="12192000" cy="35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5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C1C7B-93F0-4F31-8967-4A03AF17C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680224"/>
            <a:ext cx="9478540" cy="54975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2688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78ED3-EBDB-4BF3-9190-AC9AFA0E0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763161"/>
            <a:ext cx="9478540" cy="533167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5772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9B009-AFC0-440B-B300-0FB460DE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Pure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139A9-7716-41C4-B6F7-821A81C042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155" r="2" b="16752"/>
          <a:stretch/>
        </p:blipFill>
        <p:spPr>
          <a:xfrm>
            <a:off x="607848" y="609601"/>
            <a:ext cx="6946290" cy="27660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69E0FB-4F9F-431D-81B7-12A9F35C6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t="1720" r="2" b="17836"/>
          <a:stretch/>
        </p:blipFill>
        <p:spPr>
          <a:xfrm>
            <a:off x="607848" y="3482341"/>
            <a:ext cx="6946290" cy="27660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820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27319-F81A-4E1B-9C0E-825F2D244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580685"/>
            <a:ext cx="9478540" cy="36966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508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A4BBD-6CA4-480E-B9A8-D8B71F6B5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5458" y="640081"/>
            <a:ext cx="7913934" cy="2809447"/>
          </a:xfrm>
          <a:prstGeom prst="rect">
            <a:avLst/>
          </a:prstGeom>
          <a:effectLst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D2312-29F0-4EF7-B42D-2015D39E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Immutability</a:t>
            </a:r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9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B71FA8-D435-42CF-8CBF-060479B9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233" y="1447800"/>
            <a:ext cx="4374379" cy="332958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Immutability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423F02-D149-412D-A942-9CEA8CD14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4320057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9E8DB-3B73-446E-90B5-B11E1D9D3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058" y="965141"/>
            <a:ext cx="3368397" cy="1877881"/>
          </a:xfrm>
          <a:prstGeom prst="rect">
            <a:avLst/>
          </a:prstGeom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7EAE5-D68B-4ACB-A0C0-793A8D9F0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55392" y="3181303"/>
            <a:ext cx="3677729" cy="25744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07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1C8B1-2440-41F2-8537-6FFDBAC1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0681" y="643467"/>
            <a:ext cx="82841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7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82893F-A785-4DE1-8462-2B338CBE9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225240"/>
            <a:ext cx="9478540" cy="44075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1185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D104C-8EFF-4686-8BB2-4565C423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rgbClr val="EBEBEB"/>
                </a:solidFill>
              </a:rPr>
              <a:t>Redux </a:t>
            </a:r>
            <a:br>
              <a:rPr lang="en-US" sz="2600">
                <a:solidFill>
                  <a:srgbClr val="EBEBEB"/>
                </a:solidFill>
              </a:rPr>
            </a:br>
            <a:r>
              <a:rPr lang="en-US" sz="2600">
                <a:solidFill>
                  <a:srgbClr val="EBEBEB"/>
                </a:solidFill>
              </a:rPr>
              <a:t>	State management library</a:t>
            </a:r>
            <a:br>
              <a:rPr lang="en-US" sz="2600">
                <a:solidFill>
                  <a:srgbClr val="EBEBEB"/>
                </a:solidFill>
              </a:rPr>
            </a:br>
            <a:endParaRPr lang="en-US" sz="2600">
              <a:solidFill>
                <a:srgbClr val="EBEBEB"/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F2163-A983-4AEA-9E92-2D1B1E0A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973104"/>
            <a:ext cx="5614835" cy="4758572"/>
          </a:xfrm>
          <a:prstGeom prst="rect">
            <a:avLst/>
          </a:prstGeom>
          <a:effectLst/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12CC3-9D5B-41E4-A94D-7F1727B54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489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2C5B9-C141-452A-B5F6-B6327F182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55392" y="2011745"/>
            <a:ext cx="6275584" cy="28397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8093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4EF893-EA0A-439A-A294-D138537EA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746559"/>
            <a:ext cx="9478540" cy="336488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3814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3739B-8BF7-4BD1-9C03-BED4D7ACD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793953"/>
            <a:ext cx="9478540" cy="32700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0028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A3346B-0F8E-4966-B0E9-061019DE5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952731"/>
            <a:ext cx="9478540" cy="495253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5478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47F70F-B333-428C-857C-FFB83C62D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64081" y="643467"/>
            <a:ext cx="8637312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5841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CA4C5-0F52-49DB-A9DF-1C82D5DA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Redux Dev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C007-678B-4823-A431-67B07B7ED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Store: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=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persistedStore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__REDUX_DEVTOOLS_EXTENSION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51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17CE-4CFE-44F6-BEE3-B8DFC4A3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 state in redux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8C205-D77C-43AD-951C-DF5E4F99F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608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npm</a:t>
            </a:r>
            <a:r>
              <a:rPr lang="en-US" dirty="0"/>
              <a:t> install redux-persist</a:t>
            </a:r>
          </a:p>
          <a:p>
            <a:pPr marL="0" indent="0">
              <a:buNone/>
            </a:pPr>
            <a:r>
              <a:rPr lang="en-US" dirty="0"/>
              <a:t>Store:</a:t>
            </a:r>
          </a:p>
          <a:p>
            <a:pPr marL="0" indent="0">
              <a:buNone/>
            </a:pPr>
            <a:r>
              <a:rPr lang="en-US" dirty="0"/>
              <a:t>import {</a:t>
            </a:r>
            <a:r>
              <a:rPr lang="en-US" dirty="0" err="1"/>
              <a:t>persistReducer</a:t>
            </a:r>
            <a:r>
              <a:rPr lang="en-US" dirty="0"/>
              <a:t>} from ‘redux-persist’</a:t>
            </a:r>
            <a:br>
              <a:rPr lang="en-US" dirty="0"/>
            </a:br>
            <a:r>
              <a:rPr lang="en-US" dirty="0"/>
              <a:t>import storage from ‘redux-persist/lib/storage’</a:t>
            </a:r>
          </a:p>
          <a:p>
            <a:pPr marL="0" indent="0">
              <a:buNone/>
            </a:pPr>
            <a:r>
              <a:rPr lang="en-US" dirty="0"/>
              <a:t>import autoMergeLevel2 from ‘redux-persist/lib/</a:t>
            </a:r>
            <a:r>
              <a:rPr lang="en-US" dirty="0" err="1"/>
              <a:t>stateReconciler</a:t>
            </a:r>
            <a:r>
              <a:rPr lang="en-US" dirty="0"/>
              <a:t>/autoMergeLevel2’</a:t>
            </a:r>
          </a:p>
          <a:p>
            <a:pPr marL="0" indent="0">
              <a:buNone/>
            </a:pPr>
            <a:r>
              <a:rPr lang="en-US" dirty="0"/>
              <a:t>const </a:t>
            </a:r>
            <a:r>
              <a:rPr lang="en-US" dirty="0" err="1"/>
              <a:t>persistConfig</a:t>
            </a:r>
            <a:r>
              <a:rPr lang="en-US" dirty="0"/>
              <a:t> = {</a:t>
            </a:r>
          </a:p>
          <a:p>
            <a:pPr marL="0" indent="0">
              <a:buNone/>
            </a:pPr>
            <a:r>
              <a:rPr lang="en-US" dirty="0"/>
              <a:t>    key: 'root',</a:t>
            </a:r>
          </a:p>
          <a:p>
            <a:pPr marL="0" indent="0">
              <a:buNone/>
            </a:pPr>
            <a:r>
              <a:rPr lang="en-US" dirty="0"/>
              <a:t>    storage,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stateReconciler</a:t>
            </a:r>
            <a:r>
              <a:rPr lang="en-US" dirty="0"/>
              <a:t>: autoMergeLevel2,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const </a:t>
            </a:r>
            <a:r>
              <a:rPr lang="en-US" dirty="0" err="1"/>
              <a:t>persistedReducer</a:t>
            </a:r>
            <a:r>
              <a:rPr lang="en-US" dirty="0"/>
              <a:t> = </a:t>
            </a:r>
            <a:r>
              <a:rPr lang="en-US" dirty="0" err="1"/>
              <a:t>persistReducer</a:t>
            </a:r>
            <a:r>
              <a:rPr lang="en-US" dirty="0"/>
              <a:t>(</a:t>
            </a:r>
            <a:r>
              <a:rPr lang="en-US" dirty="0" err="1"/>
              <a:t>persistConfig</a:t>
            </a:r>
            <a:r>
              <a:rPr lang="en-US" dirty="0"/>
              <a:t>, </a:t>
            </a:r>
            <a:r>
              <a:rPr lang="en-US" dirty="0" err="1"/>
              <a:t>rootStore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06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1754-A32A-4CD9-BBF1-3CE4929E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 state in redux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A2998-C9D9-46EF-BC9D-C8C60ADB4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Index:</a:t>
            </a:r>
          </a:p>
          <a:p>
            <a:pPr marL="0" indent="0">
              <a:buNone/>
            </a:pPr>
            <a:r>
              <a:rPr lang="en-US" dirty="0"/>
              <a:t>Import {</a:t>
            </a:r>
            <a:r>
              <a:rPr lang="en-US" dirty="0" err="1"/>
              <a:t>PersisteGate</a:t>
            </a:r>
            <a:r>
              <a:rPr lang="en-US" dirty="0"/>
              <a:t>} from ‘redux-persist/lib/integration/react’</a:t>
            </a:r>
          </a:p>
          <a:p>
            <a:pPr marL="0" indent="0">
              <a:buNone/>
            </a:pPr>
            <a:r>
              <a:rPr lang="en-US" dirty="0"/>
              <a:t>Import {</a:t>
            </a:r>
            <a:r>
              <a:rPr lang="en-US" dirty="0" err="1"/>
              <a:t>persistStore</a:t>
            </a:r>
            <a:r>
              <a:rPr lang="en-US" dirty="0"/>
              <a:t>} from ‘redux-persist’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PersistGate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persistor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persistor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loading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PersistGate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permacrash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7FC46-A9CB-413A-B3BB-2F67E7536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047517"/>
            <a:ext cx="9478540" cy="47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90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AF42DB-3AE1-4F7A-B478-DFE4F6F18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6316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029D-17FA-4F79-A4C8-5B8D3F1F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Commands: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74B6-A97D-44D7-B86B-EE1EC7173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–y</a:t>
            </a:r>
          </a:p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--save-dev @babel/core @babel/cli @babel/preset-env @babel/preset-react</a:t>
            </a:r>
          </a:p>
          <a:p>
            <a:r>
              <a:rPr lang="en-US" dirty="0" err="1"/>
              <a:t>npm</a:t>
            </a:r>
            <a:r>
              <a:rPr lang="en-US" dirty="0"/>
              <a:t> install react react-</a:t>
            </a:r>
            <a:r>
              <a:rPr lang="en-US" dirty="0" err="1"/>
              <a:t>dom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--save-dev webpack webpack-cli webpack-dev-server style-loader </a:t>
            </a:r>
            <a:r>
              <a:rPr lang="en-US" dirty="0" err="1"/>
              <a:t>css</a:t>
            </a:r>
            <a:r>
              <a:rPr lang="en-US" dirty="0"/>
              <a:t>-loader babel-loader </a:t>
            </a:r>
          </a:p>
          <a:p>
            <a:r>
              <a:rPr lang="en-US" dirty="0" err="1"/>
              <a:t>npx</a:t>
            </a:r>
            <a:r>
              <a:rPr lang="en-US" dirty="0"/>
              <a:t> webpack-dev-server --mode development</a:t>
            </a:r>
          </a:p>
          <a:p>
            <a:r>
              <a:rPr lang="en-US" dirty="0" err="1"/>
              <a:t>npm</a:t>
            </a:r>
            <a:r>
              <a:rPr lang="en-US" dirty="0"/>
              <a:t> install --save-dev react-hot-loader</a:t>
            </a:r>
          </a:p>
          <a:p>
            <a:r>
              <a:rPr lang="en-US" dirty="0" err="1"/>
              <a:t>npm</a:t>
            </a:r>
            <a:r>
              <a:rPr lang="en-US" dirty="0"/>
              <a:t> run dev</a:t>
            </a:r>
          </a:p>
          <a:p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 err="1"/>
              <a:t>npm</a:t>
            </a:r>
            <a:r>
              <a:rPr lang="en-US" dirty="0"/>
              <a:t> install redux react-redux</a:t>
            </a:r>
          </a:p>
          <a:p>
            <a:r>
              <a:rPr lang="en-US" dirty="0" err="1"/>
              <a:t>npm</a:t>
            </a:r>
            <a:r>
              <a:rPr lang="en-US" dirty="0"/>
              <a:t> install redux-persist</a:t>
            </a:r>
          </a:p>
          <a:p>
            <a:r>
              <a:rPr lang="en-US" dirty="0">
                <a:hlinkClick r:id="rId2"/>
              </a:rPr>
              <a:t>Why use the React ecosystem? (linkedin.com)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850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2D79D-C4FE-4698-AFE1-22D030372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1415" y="643467"/>
            <a:ext cx="9402643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1537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C6E6B0A-488A-46B7-85CC-7A752A3DF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668375"/>
            <a:ext cx="9478540" cy="552124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6745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8B252-692D-4808-A113-9A299DAB8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852" y="643467"/>
            <a:ext cx="986029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8BC81-C8C4-4681-AE24-0861E11B5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1415" y="643467"/>
            <a:ext cx="9402643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8020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1AC4AA-058D-4623-A057-0701085F4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083062"/>
            <a:ext cx="9478540" cy="469187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80238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8F2252-E672-4DF8-80C3-63D34EB4C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81642"/>
            <a:ext cx="9478540" cy="50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29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D46A-B227-43D7-99BA-0A817744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DCC6F-0AAE-4DB1-B6B1-AEF9D1E2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Disable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ssl</a:t>
            </a:r>
            <a:r>
              <a:rPr lang="en-US" sz="1800" dirty="0">
                <a:effectLst/>
                <a:latin typeface="Calibri" panose="020F0502020204030204" pitchFamily="34" charset="0"/>
              </a:rPr>
              <a:t> for local server: chrome://flags/#enable-quic</a:t>
            </a:r>
          </a:p>
          <a:p>
            <a:r>
              <a:rPr lang="en-US" dirty="0" err="1"/>
              <a:t>npm</a:t>
            </a:r>
            <a:r>
              <a:rPr lang="en-US" dirty="0"/>
              <a:t> install redux-</a:t>
            </a:r>
            <a:r>
              <a:rPr lang="en-US" dirty="0" err="1"/>
              <a:t>thunk</a:t>
            </a:r>
            <a:r>
              <a:rPr lang="en-US" dirty="0"/>
              <a:t> redux-</a:t>
            </a:r>
            <a:r>
              <a:rPr lang="en-US" dirty="0" err="1"/>
              <a:t>devtools</a:t>
            </a:r>
            <a:r>
              <a:rPr lang="en-US" dirty="0"/>
              <a:t>-extension @babel/runtime</a:t>
            </a:r>
          </a:p>
          <a:p>
            <a:r>
              <a:rPr lang="en-US" dirty="0" err="1"/>
              <a:t>npm</a:t>
            </a:r>
            <a:r>
              <a:rPr lang="en-US" dirty="0"/>
              <a:t> install --save-dev @babel/plugin-transform-runtime</a:t>
            </a:r>
          </a:p>
          <a:p>
            <a:r>
              <a:rPr lang="en-US" dirty="0"/>
              <a:t>.</a:t>
            </a:r>
            <a:r>
              <a:rPr lang="en-US" dirty="0" err="1"/>
              <a:t>babelrc</a:t>
            </a:r>
            <a:r>
              <a:rPr lang="en-US" dirty="0"/>
              <a:t>: “plugins” : [“@babel/plugin-transform-runtime”]</a:t>
            </a:r>
          </a:p>
          <a:p>
            <a:r>
              <a:rPr lang="en-US" dirty="0"/>
              <a:t>Store.js: </a:t>
            </a:r>
            <a:br>
              <a:rPr lang="en-US" dirty="0"/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thunk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"redux-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thunk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composeWithDevTools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"redux-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devtools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-extension"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combineReducers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applyMiddleware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"redux"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composeWithDevTools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applyMiddleware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thunk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5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3AA6E-2631-4F77-913C-A568CD1D7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988276"/>
            <a:ext cx="9478540" cy="488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0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9972C-ED3A-4572-82AD-7616E337D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094910"/>
            <a:ext cx="9478540" cy="46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3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BE0EE-5962-4468-967E-2FF601F65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343721"/>
            <a:ext cx="9478540" cy="41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91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11199</TotalTime>
  <Words>405</Words>
  <Application>Microsoft Office PowerPoint</Application>
  <PresentationFormat>Widescreen</PresentationFormat>
  <Paragraphs>75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Century Gothic</vt:lpstr>
      <vt:lpstr>Consolas</vt:lpstr>
      <vt:lpstr>Roboto</vt:lpstr>
      <vt:lpstr>Wingdings 3</vt:lpstr>
      <vt:lpstr>Ion</vt:lpstr>
      <vt:lpstr>React</vt:lpstr>
      <vt:lpstr>React - 2013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start readme </vt:lpstr>
      <vt:lpstr>PowerPoint Presentation</vt:lpstr>
      <vt:lpstr>Redux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Pure functions</vt:lpstr>
      <vt:lpstr>PowerPoint Presentation</vt:lpstr>
      <vt:lpstr>Immutability</vt:lpstr>
      <vt:lpstr>Immutability</vt:lpstr>
      <vt:lpstr>PowerPoint Presentation</vt:lpstr>
      <vt:lpstr>Redux   State management library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Redux Dev Tool</vt:lpstr>
      <vt:lpstr>Persist state in redux </vt:lpstr>
      <vt:lpstr>Persist state in redux </vt:lpstr>
      <vt:lpstr>PowerPoint Presentation</vt:lpstr>
      <vt:lpstr>Commands: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Redux</dc:title>
  <dc:creator>Muhammad Noman</dc:creator>
  <cp:lastModifiedBy>Muhammad Noman</cp:lastModifiedBy>
  <cp:revision>37</cp:revision>
  <dcterms:created xsi:type="dcterms:W3CDTF">2022-08-22T03:14:14Z</dcterms:created>
  <dcterms:modified xsi:type="dcterms:W3CDTF">2022-12-29T06:08:10Z</dcterms:modified>
</cp:coreProperties>
</file>